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A9E1-2CF0-40F0-91C6-7E01869DF449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12986-9BF9-4DC9-8473-7A2F7FC0DB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4E086-D3C1-4EE2-B4B5-F9297B1F8056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4E086-D3C1-4EE2-B4B5-F9297B1F805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351-3DAE-46CB-B424-8867892AF4FB}" type="datetimeFigureOut">
              <a:rPr lang="en-US" smtClean="0"/>
              <a:pPr/>
              <a:t>9/7/2010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27C94-05F0-4793-BB71-A6AE4AAF454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1884</a:t>
            </a:r>
            <a:endParaRPr lang="en-GB" b="1" dirty="0"/>
          </a:p>
          <a:p>
            <a:pPr>
              <a:buFontTx/>
              <a:buNone/>
            </a:pPr>
            <a:r>
              <a:rPr lang="en-GB" sz="1600" b="1" dirty="0" smtClean="0"/>
              <a:t>The first football match recorded was against King Sutton Ramblers in December 1884 when</a:t>
            </a:r>
          </a:p>
          <a:p>
            <a:pPr>
              <a:buFontTx/>
              <a:buNone/>
            </a:pPr>
            <a:r>
              <a:rPr lang="en-GB" sz="1600" b="1" dirty="0" smtClean="0"/>
              <a:t>Middleton won 3-1. Middleton’s team on that day was :-</a:t>
            </a:r>
          </a:p>
          <a:p>
            <a:pPr>
              <a:buFontTx/>
              <a:buNone/>
            </a:pPr>
            <a:r>
              <a:rPr lang="en-GB" sz="1600" b="1" dirty="0" smtClean="0"/>
              <a:t>Goal keeper	A. </a:t>
            </a:r>
            <a:r>
              <a:rPr lang="en-GB" sz="1600" b="1" dirty="0" err="1" smtClean="0"/>
              <a:t>Mold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 smtClean="0"/>
              <a:t>Backs		H. </a:t>
            </a:r>
            <a:r>
              <a:rPr lang="en-GB" sz="1600" b="1" dirty="0" err="1" smtClean="0"/>
              <a:t>Baylis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W. Baker</a:t>
            </a:r>
          </a:p>
          <a:p>
            <a:pPr>
              <a:buFontTx/>
              <a:buNone/>
            </a:pPr>
            <a:r>
              <a:rPr lang="en-GB" sz="1600" b="1" dirty="0" smtClean="0"/>
              <a:t>Half backs		Alf </a:t>
            </a:r>
            <a:r>
              <a:rPr lang="en-GB" sz="1600" b="1" dirty="0" err="1" smtClean="0"/>
              <a:t>Mold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J. </a:t>
            </a:r>
            <a:r>
              <a:rPr lang="en-GB" sz="1600" b="1" dirty="0" err="1" smtClean="0"/>
              <a:t>Cannings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Arthur </a:t>
            </a:r>
            <a:r>
              <a:rPr lang="en-GB" sz="1600" b="1" dirty="0" err="1" smtClean="0"/>
              <a:t>Mold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 smtClean="0"/>
              <a:t>Forwards		Griffiths</a:t>
            </a:r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R. Pinfold</a:t>
            </a:r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Dudley</a:t>
            </a:r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W. </a:t>
            </a:r>
            <a:r>
              <a:rPr lang="en-GB" sz="1600" b="1" dirty="0" err="1" smtClean="0"/>
              <a:t>Aris</a:t>
            </a:r>
            <a:endParaRPr lang="en-GB" sz="1600" b="1" dirty="0" smtClean="0"/>
          </a:p>
          <a:p>
            <a:pPr>
              <a:buFontTx/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</a:t>
            </a:r>
            <a:r>
              <a:rPr lang="en-GB" sz="1600" b="1" smtClean="0"/>
              <a:t>G.P Smith</a:t>
            </a:r>
            <a:endParaRPr lang="en-GB" sz="1600" b="1" dirty="0"/>
          </a:p>
          <a:p>
            <a:pPr algn="ctr">
              <a:buFontTx/>
              <a:buNone/>
            </a:pPr>
            <a:endParaRPr lang="en-GB" b="1" dirty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36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MIDDLETON CHENEY</vt:lpstr>
      <vt:lpstr>FIRST TEAM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5</cp:revision>
  <dcterms:created xsi:type="dcterms:W3CDTF">2009-04-11T13:01:33Z</dcterms:created>
  <dcterms:modified xsi:type="dcterms:W3CDTF">2010-09-07T15:46:51Z</dcterms:modified>
</cp:coreProperties>
</file>